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9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4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2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2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0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8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FE35-A36F-432A-9EC1-9011ED6D564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0793-8F16-4D3E-AB61-66F049970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3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700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Первая помощь при различных видах повреждений</a:t>
            </a:r>
            <a:endParaRPr lang="ru-RU" sz="4800" b="1" dirty="0"/>
          </a:p>
        </p:txBody>
      </p:sp>
      <p:pic>
        <p:nvPicPr>
          <p:cNvPr id="1026" name="Picture 2" descr="C:\Documents and Settings\каб41-1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4283968" cy="28803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8600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484737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Виды травм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Ушибы</a:t>
            </a:r>
          </a:p>
          <a:p>
            <a:r>
              <a:rPr lang="ru-RU" sz="3600" b="1" dirty="0" smtClean="0"/>
              <a:t>Порезы</a:t>
            </a:r>
          </a:p>
          <a:p>
            <a:r>
              <a:rPr lang="ru-RU" sz="3600" b="1" dirty="0" smtClean="0"/>
              <a:t>Царапины</a:t>
            </a:r>
          </a:p>
          <a:p>
            <a:r>
              <a:rPr lang="ru-RU" sz="3600" b="1" dirty="0" smtClean="0"/>
              <a:t>Ожоги</a:t>
            </a:r>
          </a:p>
          <a:p>
            <a:r>
              <a:rPr lang="ru-RU" sz="3600" b="1" dirty="0" smtClean="0"/>
              <a:t>Переломы</a:t>
            </a:r>
          </a:p>
          <a:p>
            <a:r>
              <a:rPr lang="ru-RU" sz="3600" b="1" dirty="0"/>
              <a:t>О</a:t>
            </a:r>
            <a:r>
              <a:rPr lang="ru-RU" sz="3600" b="1" dirty="0" smtClean="0"/>
              <a:t>травления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068960"/>
            <a:ext cx="35242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9687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Места получения травм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Дома</a:t>
            </a:r>
          </a:p>
          <a:p>
            <a:r>
              <a:rPr lang="ru-RU" sz="3600" b="1" dirty="0" smtClean="0"/>
              <a:t>На улице</a:t>
            </a:r>
          </a:p>
          <a:p>
            <a:r>
              <a:rPr lang="ru-RU" sz="3600" b="1" dirty="0" smtClean="0"/>
              <a:t>В школе</a:t>
            </a:r>
          </a:p>
          <a:p>
            <a:r>
              <a:rPr lang="ru-RU" sz="3600" b="1" dirty="0" smtClean="0"/>
              <a:t>В лесу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600672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9320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Первая медицинская помощь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600" b="1" dirty="0" smtClean="0"/>
              <a:t>Помощь человеку, получившему травму или внезапно заболевшему, на месте происшествия</a:t>
            </a:r>
            <a:endParaRPr lang="ru-RU" sz="3600" b="1" dirty="0"/>
          </a:p>
        </p:txBody>
      </p:sp>
      <p:pic>
        <p:nvPicPr>
          <p:cNvPr id="4098" name="Picture 2" descr="C:\Documents and Settings\каб41-1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068960"/>
            <a:ext cx="2315086" cy="185566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1" y="3485645"/>
            <a:ext cx="5421982" cy="32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254" y="0"/>
            <a:ext cx="9174253" cy="11967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Последовательность оказания ПМП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Определите, что произошло, каковы последствия несчастного случая, необходимость вызова скорой помощи</a:t>
            </a:r>
          </a:p>
          <a:p>
            <a:r>
              <a:rPr lang="ru-RU" sz="3600" b="1" dirty="0" smtClean="0"/>
              <a:t>При необходимости вызвать скорую помощь</a:t>
            </a:r>
          </a:p>
          <a:p>
            <a:r>
              <a:rPr lang="ru-RU" sz="3600" b="1" dirty="0" smtClean="0"/>
              <a:t>Приступить к оказанию помощи и оказывать ее по приезда медиков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Вызов необходим когда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Пострадавший находится в бессознательном состоянии</a:t>
            </a:r>
          </a:p>
          <a:p>
            <a:r>
              <a:rPr lang="ru-RU" sz="3600" b="1" dirty="0" smtClean="0"/>
              <a:t>У него затруднено дыхание</a:t>
            </a:r>
          </a:p>
          <a:p>
            <a:r>
              <a:rPr lang="ru-RU" sz="3600" b="1" dirty="0" smtClean="0"/>
              <a:t>Сильное кровотечение</a:t>
            </a:r>
          </a:p>
          <a:p>
            <a:r>
              <a:rPr lang="ru-RU" sz="3600" b="1" dirty="0" smtClean="0"/>
              <a:t>Отравление</a:t>
            </a:r>
          </a:p>
          <a:p>
            <a:r>
              <a:rPr lang="ru-RU" sz="3600" b="1" dirty="0" smtClean="0"/>
              <a:t>Травмы головы</a:t>
            </a:r>
          </a:p>
          <a:p>
            <a:r>
              <a:rPr lang="ru-RU" sz="3600" b="1" dirty="0" smtClean="0"/>
              <a:t>Перелом кости</a:t>
            </a:r>
            <a:endParaRPr lang="ru-RU" sz="3600" b="1" dirty="0"/>
          </a:p>
        </p:txBody>
      </p:sp>
      <p:pic>
        <p:nvPicPr>
          <p:cNvPr id="3074" name="Picture 2" descr="C:\Documents and Settings\каб41-1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466" y="4581384"/>
            <a:ext cx="2682997" cy="17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Для вызова скорой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/>
              <a:t>Набрать</a:t>
            </a:r>
            <a:r>
              <a:rPr lang="ru-RU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03</a:t>
            </a:r>
            <a:r>
              <a:rPr lang="ru-RU" sz="5400" b="1" dirty="0" smtClean="0"/>
              <a:t> </a:t>
            </a:r>
            <a:r>
              <a:rPr lang="ru-RU" sz="3600" b="1" dirty="0" smtClean="0"/>
              <a:t>или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112</a:t>
            </a:r>
          </a:p>
          <a:p>
            <a:r>
              <a:rPr lang="ru-RU" sz="3600" b="1" dirty="0" smtClean="0"/>
              <a:t>Сообщить точный адрес</a:t>
            </a:r>
          </a:p>
          <a:p>
            <a:r>
              <a:rPr lang="ru-RU" sz="3600" b="1" dirty="0" smtClean="0"/>
              <a:t>Сказать о том, что произошло</a:t>
            </a:r>
          </a:p>
          <a:p>
            <a:r>
              <a:rPr lang="ru-RU" sz="3600" b="1" dirty="0" smtClean="0"/>
              <a:t>Свою фамилию и номер</a:t>
            </a:r>
          </a:p>
          <a:p>
            <a:pPr marL="0" indent="0">
              <a:buNone/>
            </a:pPr>
            <a:r>
              <a:rPr lang="ru-RU" sz="3600" b="1" dirty="0" smtClean="0"/>
              <a:t>    телефона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37112"/>
            <a:ext cx="38100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Состав аптечки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Стерильные марлевые салфетки (бинты)</a:t>
            </a:r>
          </a:p>
          <a:p>
            <a:r>
              <a:rPr lang="ru-RU" sz="3600" b="1" dirty="0" smtClean="0"/>
              <a:t>Лейкопластырь бактерицидный</a:t>
            </a:r>
          </a:p>
          <a:p>
            <a:r>
              <a:rPr lang="ru-RU" sz="3600" b="1" dirty="0" smtClean="0"/>
              <a:t>Йод</a:t>
            </a:r>
          </a:p>
          <a:p>
            <a:r>
              <a:rPr lang="ru-RU" sz="3600" b="1" dirty="0" smtClean="0"/>
              <a:t>Рулон лейкопластыря</a:t>
            </a:r>
          </a:p>
          <a:p>
            <a:r>
              <a:rPr lang="ru-RU" sz="3600" b="1" dirty="0" smtClean="0"/>
              <a:t>Ножницы</a:t>
            </a:r>
          </a:p>
          <a:p>
            <a:r>
              <a:rPr lang="ru-RU" sz="3600" b="1" dirty="0"/>
              <a:t>Т</a:t>
            </a:r>
            <a:r>
              <a:rPr lang="ru-RU" sz="3600" b="1" dirty="0" smtClean="0"/>
              <a:t>ермометр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084240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Вопросы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Что такое ПМП и в каких случаях она необходима?</a:t>
            </a:r>
          </a:p>
          <a:p>
            <a:r>
              <a:rPr lang="ru-RU" sz="3600" b="1" dirty="0" smtClean="0"/>
              <a:t>Назовите наиболее характерные случаи, когда возникла необходимость в оказании ПМП</a:t>
            </a:r>
          </a:p>
          <a:p>
            <a:r>
              <a:rPr lang="ru-RU" sz="3600" b="1" dirty="0" smtClean="0"/>
              <a:t>Определите последовательность действий при оказании ПМП</a:t>
            </a:r>
          </a:p>
          <a:p>
            <a:r>
              <a:rPr lang="ru-RU" sz="3600" b="1" dirty="0" smtClean="0"/>
              <a:t>Назовите порядок вызова скорой помощи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162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Первая помощь при различных видах повреждений</vt:lpstr>
      <vt:lpstr>Виды травм</vt:lpstr>
      <vt:lpstr>Места получения травм</vt:lpstr>
      <vt:lpstr>Первая медицинская помощь </vt:lpstr>
      <vt:lpstr>Последовательность оказания ПМП</vt:lpstr>
      <vt:lpstr>Вызов необходим когда</vt:lpstr>
      <vt:lpstr>Для вызова скорой помощи</vt:lpstr>
      <vt:lpstr>Состав аптечки</vt:lpstr>
      <vt:lpstr>Вопросы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2014-04-04T00:08:14Z</dcterms:created>
  <dcterms:modified xsi:type="dcterms:W3CDTF">2020-03-25T20:00:59Z</dcterms:modified>
</cp:coreProperties>
</file>