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ьк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4042"/>
            <a:ext cx="1062067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Юлька\Desktop\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5943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Станция «Учебная»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Учебник, с. 58.</a:t>
            </a:r>
            <a:endParaRPr lang="ru-RU" sz="6000" dirty="0">
              <a:latin typeface="Arial"/>
              <a:ea typeface="Times New Roman"/>
              <a:cs typeface="Times New Roman"/>
            </a:endParaRPr>
          </a:p>
          <a:p>
            <a:r>
              <a:rPr lang="ru-RU" sz="6000" dirty="0">
                <a:latin typeface="Times New Roman"/>
                <a:ea typeface="Calibri"/>
              </a:rPr>
              <a:t>Р/т, с. </a:t>
            </a:r>
            <a:r>
              <a:rPr lang="ru-RU" sz="6000" dirty="0" smtClean="0">
                <a:latin typeface="Times New Roman"/>
                <a:ea typeface="Calibri"/>
              </a:rPr>
              <a:t>30.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515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Остановка «Конечная»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Юлька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Юлька\Desktop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475252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ька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6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Остановка «Счетная»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Юлька\Desktop\five-cartoon-flowers-19377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15531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ька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679575"/>
            <a:ext cx="4321373" cy="4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Рассади пассажиров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14</a:t>
            </a:r>
          </a:p>
          <a:p>
            <a:endParaRPr lang="ru-RU" dirty="0"/>
          </a:p>
          <a:p>
            <a:r>
              <a:rPr lang="ru-RU" dirty="0" smtClean="0"/>
              <a:t>17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13          </a:t>
            </a:r>
          </a:p>
          <a:p>
            <a:endParaRPr lang="ru-RU" dirty="0" smtClean="0"/>
          </a:p>
          <a:p>
            <a:r>
              <a:rPr lang="ru-RU" dirty="0" smtClean="0"/>
              <a:t>16          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56" y="1844824"/>
            <a:ext cx="4495744" cy="108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889250"/>
            <a:ext cx="4492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91" y="5372596"/>
            <a:ext cx="448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68" y="3956352"/>
            <a:ext cx="448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1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ька\Desktop\img_user_file_5485bc9721b3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6" y="116632"/>
            <a:ext cx="88410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ька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9144000" cy="65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Юлька\Desktop\img_user_file_5485bc9721b3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Остановка «Решай-ка»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420283"/>
              </p:ext>
            </p:extLst>
          </p:nvPr>
        </p:nvGraphicFramePr>
        <p:xfrm>
          <a:off x="800409" y="2204864"/>
          <a:ext cx="7193788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Документ" r:id="rId3" imgW="6094361" imgH="952637" progId="Word.Document.12">
                  <p:embed/>
                </p:oleObj>
              </mc:Choice>
              <mc:Fallback>
                <p:oleObj name="Документ" r:id="rId3" imgW="6094361" imgH="9526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409" y="2204864"/>
                        <a:ext cx="7193788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4" y="3933056"/>
            <a:ext cx="727280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2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Юль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72"/>
            <a:ext cx="8424936" cy="66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 Microsoft Word</vt:lpstr>
      <vt:lpstr>Презентация PowerPoint</vt:lpstr>
      <vt:lpstr>Презентация PowerPoint</vt:lpstr>
      <vt:lpstr>Остановка «Счетная» </vt:lpstr>
      <vt:lpstr>Рассади пассажиров </vt:lpstr>
      <vt:lpstr> </vt:lpstr>
      <vt:lpstr>Презентация PowerPoint</vt:lpstr>
      <vt:lpstr>Презентация PowerPoint</vt:lpstr>
      <vt:lpstr>Остановка «Решай-ка» </vt:lpstr>
      <vt:lpstr>Презентация PowerPoint</vt:lpstr>
      <vt:lpstr>Презентация PowerPoint</vt:lpstr>
      <vt:lpstr>Станция «Учебная»</vt:lpstr>
      <vt:lpstr>Остановка «Конечная»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Юлька</dc:creator>
  <cp:lastModifiedBy>Юлька</cp:lastModifiedBy>
  <cp:revision>6</cp:revision>
  <dcterms:created xsi:type="dcterms:W3CDTF">2017-03-12T09:13:27Z</dcterms:created>
  <dcterms:modified xsi:type="dcterms:W3CDTF">2017-03-12T10:09:44Z</dcterms:modified>
</cp:coreProperties>
</file>