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0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</p:sldMasterIdLst>
  <p:sldIdLst>
    <p:sldId id="275" r:id="rId11"/>
    <p:sldId id="256" r:id="rId12"/>
    <p:sldId id="258" r:id="rId13"/>
    <p:sldId id="260" r:id="rId14"/>
    <p:sldId id="262" r:id="rId15"/>
    <p:sldId id="266" r:id="rId16"/>
    <p:sldId id="268" r:id="rId17"/>
    <p:sldId id="270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C2EB-B8E0-4F7D-8991-2D76A76656AB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B6AC-6408-4792-9CE3-6A502BAE8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2F93-4A1D-478F-833D-9911C1DB3D40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53F5-E9EC-492C-8C16-3094B5FFE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D8BF-455F-4619-80ED-71D29F478348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8D6F-9139-478E-93D5-A59B83481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25F9B-7438-4780-A4E3-3D10179DE1C1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C71B-51EE-41E0-B578-CCA0BFC77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08C1-0F35-4BEF-ABE9-113B88F8E307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BC6C-039B-4700-8036-F35BD0DB9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75B7-AFEB-4E3B-9D2E-51D8C985C7F3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6186-AB81-4823-ACFA-C5A43418E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7001-68A2-4DD1-8852-23B742569011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C1368-6A09-4635-A72A-AAA2C4061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253E-95FA-49B1-8676-ED47417678A7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F1BC-4E17-4B52-AA1C-5D55AE898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ECD3-0417-4D7C-8815-74E90AF0ADC8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509F-08DE-491E-9179-A929D3222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7DF9-D07F-4F3D-8317-8C1FC37A8B35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E14B-56A1-4E5F-94FF-59E777982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805D-06D1-48C8-947D-2735F09E7E27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C56DA-A56B-46D7-8E37-30032D154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3535-CDB0-4650-BB1F-4DD8483E3632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C9EB-C820-4902-9A24-866614A7F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EA0B-1910-4122-B46B-B70FC8C645D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526C-5E24-4BBB-B4BB-EFC6AEAF7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1CBD-126E-4723-8120-9EB828FBE812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2756-1A83-4DB4-BE16-7E67EDE1F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000233B-0D10-4994-88E3-DD07770F185D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F07D4B9-6199-44DD-B8B0-D9EA87110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FF77-D285-4861-B7FD-8C6620A3BE9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7D4C-9735-4F38-BFB0-99B0769EE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F2F8DFE-EB57-403C-9043-E9092C5F54E0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EE2C9CE-73AC-40CE-AA17-31121B092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2F99-CAE6-4156-A62F-F4B2ED3283A7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1DB38-030C-4E00-AEAC-7AABC74FC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98005-E390-4C44-86A1-57F63815526D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83D7-301A-43C8-AA69-297B15E80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6AF5-C781-46DE-A729-C1B8DE0A2DED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E78D-D842-4D86-8C19-62E7ED101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CDB01-E6FE-456A-B483-FB76AFD2BA15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D2BF-EC70-4C42-A7AC-F8E4A4249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6369-632D-498F-8B3E-65C019DEACAD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E51B-F4A1-441E-A661-56AAF6271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6968-6145-467E-ADE0-8CC65504438D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A127-ECD2-4E66-AB10-9C3E16CA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C93F-977C-407F-9F14-C4196E327999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F3E5-2458-405C-8C7D-3D2ED9833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3E5A-5FD4-4DD9-A5A5-8BD36ED754F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69E1-91A0-4A3A-92FD-748870B94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3B30-B058-44B5-85CA-CD30AD10FFCC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6E91-8B38-4399-9956-AF1401F73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DFCA9EC-8B64-4882-A8D3-B398EF88202D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286102B-B0E5-407D-99B3-632DA239E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86F9-6BEB-40B4-BC29-693D04774505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DA59B-0BB4-48EE-8B7B-DD23F94E7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913D8F2-58F0-4820-A29B-B4F014720AB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1135484-081A-4AF3-84F2-E691C110F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4FE-FFED-46B2-B354-34A7A0B9A70C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FC46-2793-4F48-8429-41EDCF4EF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77DF-2784-4853-A113-37DABC5E3099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CDBA6-FEFF-4393-BED2-0A06DAEB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1B4A-40D1-4048-8046-D5CF56B5B93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4D7C-28C1-464C-9A45-BBFDA43B6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333F-DAC0-463E-AF94-F2006B5F5A09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DC8B-03EA-4B5C-AA4A-0B215B135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11B2-9E2C-4CC5-B5D9-8849DE5FC5EB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591F-354C-4779-AE9C-C378BA727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BBC6-57FF-4A74-A5B4-A25E7AEE7190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00B5-88E9-41AD-AB12-2F371BFA5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B65D-9B20-4EA4-87CC-4EFE02053B9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941AB-3DFF-443B-ADEC-AA4D3239F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F757-D3AA-45E0-AE8F-7A7BC198106C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C8C6-3760-4780-ADEE-58F8A8827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72A9-3195-4626-B4AB-6DC95FFB040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FBAB-DB4F-4E73-9671-6EC0D8DF4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DD23C5-067E-4042-8C1C-E98127377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468E9C-ED1A-4666-A9A4-F26E37983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B4F80E-854A-4EF6-8D8A-A88502F75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CF0F70-35DB-4833-B76F-CD8AB4644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97D43A-3888-4BF5-A0C8-F41A66C49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F5A4AC-F7AD-4FA9-8F51-561659F75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D442-0EF4-48A0-B722-AD9DBA895CD9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E207-271B-4F3C-A5EC-2093FA50C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521AC5-4F6E-418F-9250-1AB7B41A9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3C985F-8EDA-48AE-8E7E-064455643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919C00-9792-45D9-B696-86103AB3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D5C2CF-E635-4936-91E2-D9B6A6A5A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DB31FF-469A-4DFD-8EA6-2FA057FF5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042C5A-B6A7-46F4-B55B-D471989D5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FEFCC3-91B6-496A-8244-2AC8C88A1BDA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C3D2-F0CB-4512-BCE9-D4A75DD05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AAC5EF-BE1A-4E73-A806-BF341F835C96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6CE167-7400-42BA-87C1-2F6E3BA99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787007-BC91-4B54-9EDA-7924709DB230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2E6C19-B8CC-4686-8817-875390608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0CFC1D-9F87-467C-9B62-9A13FC1B63F7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BE0BFB-66FB-48A2-ABFD-99801967F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D22E-5CBA-4507-9D9C-591854AC8FCD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A647-7033-4CD2-8CAA-31D67478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E59BD2-FA71-4D80-B8C4-3EED2B6A60B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FE5104-C38B-446A-A228-58A983D01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420044-8865-4A90-A811-77CE3DEAFEC6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300503-B00B-40E8-BF5A-230D273DA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B7E26D-E10C-47A1-A94C-D009BAC204E4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4B1C10-3BFE-4BE6-ACD2-B9A2B0C02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358FE1-A595-4341-BD22-BB7AF77707B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3374A6-7DB5-4F0B-856A-1B0065FCA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4ADA3-084A-4E1D-889D-220D76192C59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C92753-C180-4705-A5ED-92BD2A0CC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5DF40C-A3CF-46D1-808E-E7E368EB907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314120-8D3B-41E9-A079-63C49B276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D782AEF-C4CC-440F-BFA9-278DD4140161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00DC654-F729-4441-832F-27D8C0F9D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3082-A35F-4399-BFB1-D2C46403F2A4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3A9E-C91A-4529-9111-7DC4663B4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971C3AF-A8B3-432B-97B3-3429075FAF41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5EEF718-751F-4718-A034-1BB89D6CB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FAB5-73D3-4257-97F7-F52713EBE4A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1E4C3-E95A-41CA-8C22-168D31B43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B56D-FA47-40A9-B951-203306073F79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2759-108A-40CF-9A36-E9DD224D7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BFF3-004A-468B-AB57-7AC92540DC0B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2454-7F94-46E0-851F-3C0F1354A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621C-6071-499E-9F24-7D57773D6408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8D72-1628-40B3-8A61-5C43BACAC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9713-A30C-4C0B-AB6B-41092955E4FC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0888-A08F-4F02-91DC-DFE69C697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09A4-6AE0-4694-B74F-A99237A6D14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07AF-248C-4CBC-A768-8D7663FAD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B2DB-0B28-4272-9126-4C943B8234BA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C89A-06B8-4B3F-9CA1-FE3A86F28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CB32-A15C-4511-8D14-EEF7D2EC6AA7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32A7-9AE7-4EB8-A730-FDD888A02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CCE7-18F9-471A-BDFC-517460C5958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38A5-B44A-4EB1-AC0D-4386D1F7D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F109A02-229C-4BBB-83FF-00DCA1535148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211EDDE-51F6-4D8F-BE42-6F3EB93CB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189E-65EF-418A-9028-61911243823D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E71AD-E165-448A-A1F9-5761DE759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B8D6D4D-6F51-4B04-8DC0-304819DF9904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48EC278-3D7F-41C4-A0BA-05C8742F1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F00C-9FC5-402F-8542-D6B8DFC92743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E4D4-9CA8-45E8-A10B-619B221DD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30A9-440C-47E9-B5BB-DA810261DF4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4647-01C5-4AAD-B876-DC34337AD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32DD-2E19-4DB9-A8E6-B80DF6BB2C67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6DA9-4AF8-4090-A96F-7E23A3F31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6F02-1784-4C9E-8A58-DA7093194DE0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3C1B5-8120-4E45-A361-F62A3C490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4181-1C9E-4D00-9063-33B73D5FB35B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A2E0-7B7B-45BA-8B4C-B54ECF75A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1130-BA80-4122-8691-4BC7CC0A0A21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5A04-D94D-4CA0-83AE-50E9A72A9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6724-47B0-4DD0-9CCD-A750DB7A20D3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72826-6CAF-4302-A6E5-5D66460CC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A317-937A-4720-B249-2A8A6CD62C1A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BD04-5470-4CAF-8BDC-7972548A9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FAA3D-62C0-45C6-8126-D2658E6F26DC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6D9B-4CB4-49E9-ADB3-E6C76515A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8389DF-1041-49FF-97A1-1FDBEE3B3E1C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67C3D8-24BF-4543-90F6-10F789E57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10D7BC-E505-4D37-83AA-67752350B3E2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4BF9C8-F1B8-47A2-BCBA-97975C04C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1A62-5D15-4090-A617-5B6896421A66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1297-2D6F-4F1E-B1B8-3D5EB7D31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97FE8D-BFBC-4691-BA4B-025625616FF9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2F6C4F-A83E-4EA6-A885-9E468E4B8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39E773-7A8E-4C0E-BD38-F0D52DDF90E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8416C4-D63D-4DBD-94FF-3F0AAD424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3A92D3-7C1C-4333-BA3C-6AFB76CDF3E6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65A04A-E9BF-43D2-A63D-CB40BC90A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5AE97B-8C5E-46A7-A2B9-F2E915382314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1322F9-EEB9-4664-AA98-FE6D5F5D0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AE173D-4AD0-43B9-A933-B91623C1FE01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833974-6148-40C1-A8A7-3A723BA8F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77E358-7580-487D-B77A-CA6A67ABFCF5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222390-95A9-49AE-AE16-6F1302869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A8DC9A-0EAF-48E0-BF82-03D762D59B33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BEA655-B17E-4F38-89C2-8D94A3D2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7FE4E5-E1AD-4A2A-88E8-8ECBB3CCA02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EC007C-48BB-4174-BD19-A94654871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C988FE-DB0D-4332-A5A7-AB675D9EAAE0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4F0552-13A5-440F-936E-38EC33ACB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3E63-5D8F-463C-A9DD-97FDFBB37C07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99DB-5EB6-435B-94C5-E0E30FA4B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75B9-C6D4-41B4-AE4E-FA7EBF509500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30C8-C97A-4153-983E-A368CD0C2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7DEA-8877-4725-9F96-BE731488F05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17DB-FB4A-47EC-A1B8-889F8FA5D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5267-7BD8-4865-82D9-B4DBFDE43E1B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103C-C966-407C-B058-D0061D0C7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8527-E2F8-4A0F-AB34-6B66E2268D17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D281-07B4-43D3-8B1C-7AA895160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AD8E-DDC1-43EA-9BA7-C6822030A1A9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BAFE-6D87-4730-BD45-5E5F61BA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D059-1789-4EBC-965F-F79517EB51E7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1C9B-6DE6-458B-9809-E90EDA196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F209-F2DB-4810-855C-8A280FED0829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7704-2FDD-41E0-B3F3-8CE73A9FE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BCB4-D3B9-4F28-BDE1-47A3C2853A1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1B15-39D8-4E6A-9D28-4B078DDF3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803E1-EC25-4D3D-BAED-327A3547D1B1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F184-155B-4B29-93ED-62F33EFA3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EEBF-FF65-4678-9FD4-417476516B0C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E5DF-7BDE-4F5E-9656-03868763C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2552-45BF-4F99-9E38-0CAD5A006FF2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3DC0-EED4-4F2F-8DB5-338D511D9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9C9422-1F74-470A-BCFF-FE53728E15AC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DF67E6-8D93-4436-B640-51E669E3B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4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64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4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D8BE4-27DE-48CF-AB3C-4038E9DF2050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DC16EF-9365-4807-BFEC-2FA65770E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264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7" r:id="rId2"/>
    <p:sldLayoutId id="2147483866" r:id="rId3"/>
    <p:sldLayoutId id="2147483865" r:id="rId4"/>
    <p:sldLayoutId id="2147483864" r:id="rId5"/>
    <p:sldLayoutId id="2147483863" r:id="rId6"/>
    <p:sldLayoutId id="2147483862" r:id="rId7"/>
    <p:sldLayoutId id="2147483861" r:id="rId8"/>
    <p:sldLayoutId id="2147483915" r:id="rId9"/>
    <p:sldLayoutId id="2147483860" r:id="rId10"/>
    <p:sldLayoutId id="2147483859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31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B8AD1-8437-4A65-8D9C-106CE70CBADC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9464D-5B75-44BF-BA92-153800D4F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2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24" r:id="rId2"/>
    <p:sldLayoutId id="2147483870" r:id="rId3"/>
    <p:sldLayoutId id="2147483823" r:id="rId4"/>
    <p:sldLayoutId id="2147483822" r:id="rId5"/>
    <p:sldLayoutId id="2147483821" r:id="rId6"/>
    <p:sldLayoutId id="2147483820" r:id="rId7"/>
    <p:sldLayoutId id="2147483819" r:id="rId8"/>
    <p:sldLayoutId id="2147483871" r:id="rId9"/>
    <p:sldLayoutId id="2147483818" r:id="rId10"/>
    <p:sldLayoutId id="2147483817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B0A6C9-F6F9-496D-BB06-76267698E9F2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CF050A-76FC-4413-8959-B54BD03C6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32" r:id="rId2"/>
    <p:sldLayoutId id="2147483873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74" r:id="rId9"/>
    <p:sldLayoutId id="2147483826" r:id="rId10"/>
    <p:sldLayoutId id="2147483825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B32999-8BAB-42D1-BFBC-08C098F7D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20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189E1229-D4F1-4F84-985A-2DE82CAA52F1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6A5AF58A-60E2-4276-90FD-144F3643F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349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65B22A-6CDB-47C2-BABC-1442FE512A2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459608-661C-4280-98EA-EA7C70EF7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349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40" r:id="rId2"/>
    <p:sldLayoutId id="2147483898" r:id="rId3"/>
    <p:sldLayoutId id="2147483839" r:id="rId4"/>
    <p:sldLayoutId id="2147483838" r:id="rId5"/>
    <p:sldLayoutId id="2147483837" r:id="rId6"/>
    <p:sldLayoutId id="2147483836" r:id="rId7"/>
    <p:sldLayoutId id="2147483835" r:id="rId8"/>
    <p:sldLayoutId id="2147483899" r:id="rId9"/>
    <p:sldLayoutId id="2147483834" r:id="rId10"/>
    <p:sldLayoutId id="2147483833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578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578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22D627-F3C4-4901-8C7C-34FE431807AC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1F497D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6E47F-76FE-4549-BFCC-F8D8D7EC8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578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48" r:id="rId2"/>
    <p:sldLayoutId id="2147483901" r:id="rId3"/>
    <p:sldLayoutId id="2147483847" r:id="rId4"/>
    <p:sldLayoutId id="2147483846" r:id="rId5"/>
    <p:sldLayoutId id="2147483845" r:id="rId6"/>
    <p:sldLayoutId id="2147483844" r:id="rId7"/>
    <p:sldLayoutId id="2147483843" r:id="rId8"/>
    <p:sldLayoutId id="2147483902" r:id="rId9"/>
    <p:sldLayoutId id="2147483842" r:id="rId10"/>
    <p:sldLayoutId id="2147483841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80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AF40280C-04F7-44E3-8B1E-6939DD0C7615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8050CC22-D6BB-468E-AF09-A1A1C8377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35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03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FC765-2822-4F0D-9053-4C94254DAA7E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1E35A-EC45-4059-8F81-0BEE6C41D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036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7" r:id="rId2"/>
    <p:sldLayoutId id="2147483856" r:id="rId3"/>
    <p:sldLayoutId id="2147483855" r:id="rId4"/>
    <p:sldLayoutId id="2147483854" r:id="rId5"/>
    <p:sldLayoutId id="2147483853" r:id="rId6"/>
    <p:sldLayoutId id="2147483852" r:id="rId7"/>
    <p:sldLayoutId id="2147483851" r:id="rId8"/>
    <p:sldLayoutId id="2147483914" r:id="rId9"/>
    <p:sldLayoutId id="2147483850" r:id="rId10"/>
    <p:sldLayoutId id="2147483849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Презентация  к уроку окружающего мира 1-А класс 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i="1" dirty="0"/>
              <a:t>Тема «Проверим себя и оценим свои достижения по разделу  что и кто?».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49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5572164" cy="1785950"/>
          </a:xfrm>
          <a:prstGeom prst="cloudCallout">
            <a:avLst>
              <a:gd name="adj1" fmla="val -8633"/>
              <a:gd name="adj2" fmla="val 18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Люди это давно                            изучили и создали                                    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глобус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 — модель Земли.</a:t>
            </a:r>
          </a:p>
        </p:txBody>
      </p:sp>
      <p:pic>
        <p:nvPicPr>
          <p:cNvPr id="134149" name="Picture 4" descr="Картинка 39 из 40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6425" y="1500188"/>
            <a:ext cx="47275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24931" name="Picture 2" descr="C:\Users\Юльк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89281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Прямоугольник 3"/>
          <p:cNvSpPr>
            <a:spLocks noChangeArrowheads="1"/>
          </p:cNvSpPr>
          <p:nvPr/>
        </p:nvSpPr>
        <p:spPr bwMode="auto">
          <a:xfrm>
            <a:off x="285750" y="2000250"/>
            <a:ext cx="8215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tabLst>
                <a:tab pos="914400" algn="l"/>
              </a:tabLst>
            </a:pPr>
            <a:r>
              <a:rPr lang="ru-RU" sz="28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 </a:t>
            </a:r>
            <a:r>
              <a:rPr lang="ru-RU" sz="3600" i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Жук,</a:t>
            </a:r>
            <a:r>
              <a:rPr lang="ru-RU" sz="3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корова, жираф</a:t>
            </a:r>
            <a:endParaRPr lang="ru-RU" sz="3600">
              <a:solidFill>
                <a:srgbClr val="000000"/>
              </a:solidFill>
              <a:latin typeface="Verdana" pitchFamily="34" charset="0"/>
            </a:endParaRPr>
          </a:p>
          <a:p>
            <a:pPr lvl="1" eaLnBrk="0" hangingPunct="0">
              <a:tabLst>
                <a:tab pos="914400" algn="l"/>
              </a:tabLst>
            </a:pPr>
            <a:r>
              <a:rPr lang="ru-RU" sz="3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2. Кузнечик, бабочка, </a:t>
            </a:r>
            <a:r>
              <a:rPr lang="ru-RU" sz="3600" i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синица.</a:t>
            </a:r>
            <a:endParaRPr lang="ru-RU" sz="3600">
              <a:solidFill>
                <a:srgbClr val="000000"/>
              </a:solidFill>
              <a:latin typeface="Verdana" pitchFamily="34" charset="0"/>
            </a:endParaRPr>
          </a:p>
          <a:p>
            <a:pPr lvl="1" eaLnBrk="0" hangingPunct="0">
              <a:tabLst>
                <a:tab pos="914400" algn="l"/>
              </a:tabLst>
            </a:pPr>
            <a:r>
              <a:rPr lang="ru-RU" sz="3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 Окунь, </a:t>
            </a:r>
            <a:r>
              <a:rPr lang="ru-RU" sz="3600" i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пингвин,</a:t>
            </a:r>
            <a:r>
              <a:rPr lang="ru-RU" sz="3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щука.</a:t>
            </a:r>
            <a:endParaRPr lang="ru-RU" sz="3600">
              <a:solidFill>
                <a:srgbClr val="000000"/>
              </a:solidFill>
              <a:latin typeface="Verdana" pitchFamily="34" charset="0"/>
            </a:endParaRPr>
          </a:p>
          <a:p>
            <a:pPr lvl="1" eaLnBrk="0" hangingPunct="0">
              <a:tabLst>
                <a:tab pos="914400" algn="l"/>
              </a:tabLst>
            </a:pPr>
            <a:r>
              <a:rPr lang="ru-RU" sz="3600" i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4. Летучая мышь</a:t>
            </a:r>
            <a:r>
              <a:rPr lang="ru-RU" sz="3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 ласточка, сова.</a:t>
            </a:r>
            <a:endParaRPr lang="ru-RU" sz="3600">
              <a:solidFill>
                <a:srgbClr val="000000"/>
              </a:solidFill>
              <a:latin typeface="Verdana" pitchFamily="34" charset="0"/>
            </a:endParaRPr>
          </a:p>
          <a:p>
            <a:pPr lvl="1" eaLnBrk="0" hangingPunct="0">
              <a:tabLst>
                <a:tab pos="914400" algn="l"/>
              </a:tabLst>
            </a:pPr>
            <a:r>
              <a:rPr lang="ru-RU" sz="36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5. Утка, пингвин, </a:t>
            </a:r>
            <a:r>
              <a:rPr lang="ru-RU" sz="3600" i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кит.</a:t>
            </a:r>
            <a:endParaRPr lang="ru-RU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59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85750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25" y="1714500"/>
          <a:ext cx="7072364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91"/>
                <a:gridCol w="1768091"/>
                <a:gridCol w="1768091"/>
                <a:gridCol w="1768091"/>
              </a:tblGrid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643313" y="19288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00938" y="5500688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43563" y="37147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9063" y="4643438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00938" y="2928938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701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85750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2400" cy="5473700"/>
          </a:xfrm>
          <a:solidFill>
            <a:srgbClr val="FF9966"/>
          </a:solidFill>
        </p:spPr>
        <p:txBody>
          <a:bodyPr/>
          <a:lstStyle/>
          <a:p>
            <a:pPr eaLnBrk="1" hangingPunct="1"/>
            <a:r>
              <a:rPr lang="ru-RU" sz="4000" smtClean="0"/>
              <a:t>У всех насекомых тело состоит из трёх частей : головы,</a:t>
            </a:r>
            <a:br>
              <a:rPr lang="ru-RU" sz="4000" smtClean="0"/>
            </a:br>
            <a:r>
              <a:rPr lang="ru-RU" sz="4000" smtClean="0"/>
              <a:t>груди, брюшка.</a:t>
            </a:r>
            <a:br>
              <a:rPr lang="ru-RU" sz="4000" smtClean="0"/>
            </a:br>
            <a:r>
              <a:rPr lang="ru-RU" sz="4000" smtClean="0"/>
              <a:t>Главное отличие насекомых – шесть ног.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6" descr="Картинка 55 из 305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785938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Найдите лишний предмет.</a:t>
            </a:r>
            <a:b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30055" name="Picture 2" descr="Картинка 33 из 632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5463" y="4000500"/>
            <a:ext cx="2997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6" name="Picture 4" descr="Картинка 115 из 687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928688"/>
            <a:ext cx="3670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 descr="Картинка 1 из 308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3929063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Найдите лишний предмет.</a:t>
            </a:r>
            <a:b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31078" name="Picture 8" descr="Картинка 26 из 443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363" y="3714750"/>
            <a:ext cx="2292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2" descr="Картинка 7 из 80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786313"/>
            <a:ext cx="364172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4" descr="Картинка 26 из 86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652588"/>
            <a:ext cx="2428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92868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опасность при неосторожном обращении  несут эти предметы?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Acer\Pictures\Бытовая техника\Philips-GC-4630-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3048000" cy="2496312"/>
          </a:xfrm>
          <a:prstGeom prst="parallelogram">
            <a:avLst/>
          </a:prstGeom>
        </p:spPr>
      </p:pic>
      <p:pic>
        <p:nvPicPr>
          <p:cNvPr id="132099" name="Picture 4" descr="C:\Users\Acer\Pictures\Бытовая техника\2417_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3929063"/>
            <a:ext cx="2193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Acer\Pictures\МЧС\41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2354171" cy="2466975"/>
          </a:xfrm>
          <a:prstGeom prst="parallelogram">
            <a:avLst/>
          </a:prstGeom>
          <a:noFill/>
        </p:spPr>
      </p:pic>
      <p:pic>
        <p:nvPicPr>
          <p:cNvPr id="3081" name="Picture 9" descr="C:\Users\Acer\Pictures\МЧС\roll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2714644" cy="2608572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643313"/>
            <a:ext cx="4286250" cy="2857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Блок-схема: ручной ввод 16"/>
          <p:cNvSpPr/>
          <p:nvPr/>
        </p:nvSpPr>
        <p:spPr>
          <a:xfrm>
            <a:off x="1142976" y="4572008"/>
            <a:ext cx="3429024" cy="1928826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857250"/>
            <a:ext cx="3643313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ятно 2 22"/>
          <p:cNvSpPr/>
          <p:nvPr/>
        </p:nvSpPr>
        <p:spPr>
          <a:xfrm>
            <a:off x="142875" y="642938"/>
            <a:ext cx="5286375" cy="26431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 каком из них показана плоская Земля, а на каком — шарообразная? </a:t>
            </a:r>
          </a:p>
        </p:txBody>
      </p:sp>
      <p:sp>
        <p:nvSpPr>
          <p:cNvPr id="25" name="Пятно 2 24"/>
          <p:cNvSpPr/>
          <p:nvPr/>
        </p:nvSpPr>
        <p:spPr>
          <a:xfrm>
            <a:off x="5072063" y="4714875"/>
            <a:ext cx="3786187" cy="19288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Какое же изображение правильное?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Тема Office</vt:lpstr>
      <vt:lpstr>Поток</vt:lpstr>
      <vt:lpstr>1_Поток</vt:lpstr>
      <vt:lpstr>Оформление по умолчанию</vt:lpstr>
      <vt:lpstr>Трек</vt:lpstr>
      <vt:lpstr>2_Поток</vt:lpstr>
      <vt:lpstr>3_Поток</vt:lpstr>
      <vt:lpstr>1_Трек</vt:lpstr>
      <vt:lpstr>4_Поток</vt:lpstr>
      <vt:lpstr>5_Поток</vt:lpstr>
      <vt:lpstr>Презентация  к уроку окружающего мира 1-А класс </vt:lpstr>
      <vt:lpstr>Презентация PowerPoint</vt:lpstr>
      <vt:lpstr>Презентация PowerPoint</vt:lpstr>
      <vt:lpstr>Презентация PowerPoint</vt:lpstr>
      <vt:lpstr>У всех насекомых тело состоит из трёх частей : головы, груди, брюшка. Главное отличие насекомых – шесть ног.</vt:lpstr>
      <vt:lpstr>Презентация PowerPoint</vt:lpstr>
      <vt:lpstr>Презентация PowerPoint</vt:lpstr>
      <vt:lpstr>Какую опасность при неосторожном обращении  несут эти предметы?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Юлька</dc:creator>
  <cp:lastModifiedBy>Юлька</cp:lastModifiedBy>
  <cp:revision>8</cp:revision>
  <dcterms:created xsi:type="dcterms:W3CDTF">2016-11-21T15:05:15Z</dcterms:created>
  <dcterms:modified xsi:type="dcterms:W3CDTF">2018-12-22T14:30:29Z</dcterms:modified>
</cp:coreProperties>
</file>