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ька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527"/>
            <a:ext cx="8687073" cy="651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26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Юлька\Desktop\0016-016-Spasibo-za-vnim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4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069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6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Речевая </a:t>
            </a:r>
            <a:r>
              <a:rPr lang="ru-RU" sz="6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разминка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4000" b="1" dirty="0">
                <a:solidFill>
                  <a:prstClr val="white"/>
                </a:solidFill>
                <a:latin typeface="Century Gothic"/>
              </a:rPr>
              <a:t>Речевая разминка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sz="4000" b="1" dirty="0">
              <a:solidFill>
                <a:prstClr val="white"/>
              </a:solidFill>
              <a:latin typeface="Century Gothic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4000" b="1" dirty="0">
                <a:solidFill>
                  <a:prstClr val="white"/>
                </a:solidFill>
                <a:latin typeface="Century Gothic"/>
              </a:rPr>
              <a:t> </a:t>
            </a:r>
            <a:r>
              <a:rPr lang="ru-RU" sz="4400" b="1" dirty="0">
                <a:solidFill>
                  <a:srgbClr val="FF0000"/>
                </a:solidFill>
                <a:latin typeface="Century Gothic"/>
              </a:rPr>
              <a:t>Шалунья мартышка сидит на вышке и оттуда бросает шишки.</a:t>
            </a:r>
            <a:endParaRPr lang="ru-RU" sz="4400" dirty="0">
              <a:solidFill>
                <a:srgbClr val="FF0000"/>
              </a:solidFill>
              <a:latin typeface="Century Gothic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66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Девиз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274320">
              <a:lnSpc>
                <a:spcPct val="115000"/>
              </a:lnSpc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Когда в товарищах согласья нет,</a:t>
            </a:r>
            <a:endParaRPr lang="ru-RU" sz="4000" dirty="0">
              <a:solidFill>
                <a:srgbClr val="3E3D2D"/>
              </a:solidFill>
              <a:ea typeface="Calibri"/>
              <a:cs typeface="Times New Roman"/>
            </a:endParaRPr>
          </a:p>
          <a:p>
            <a:pPr marL="457200" lvl="0" indent="-274320">
              <a:lnSpc>
                <a:spcPct val="115000"/>
              </a:lnSpc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лад их дело не пойдет… </a:t>
            </a:r>
            <a:endParaRPr lang="ru-RU" sz="4000" dirty="0">
              <a:solidFill>
                <a:srgbClr val="3E3D2D"/>
              </a:solidFill>
              <a:ea typeface="Calibri"/>
              <a:cs typeface="Times New Roman"/>
            </a:endParaRPr>
          </a:p>
          <a:p>
            <a:pPr marL="182880" lvl="0" indent="0">
              <a:lnSpc>
                <a:spcPct val="115000"/>
              </a:lnSpc>
              <a:buClr>
                <a:srgbClr val="94C600"/>
              </a:buClr>
              <a:buSzPct val="76000"/>
              <a:buNone/>
            </a:pPr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4000" dirty="0">
              <a:solidFill>
                <a:srgbClr val="3E3D2D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131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лька\Desktop\img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500"/>
            <a:ext cx="8547100" cy="64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800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Юлька\Desktop\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3197"/>
            <a:ext cx="8280919" cy="604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114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Юлька\Desktop\129296396_75313755_large_Na_severe_dikom_2009_60h80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5688632" cy="570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127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Юлька\Desktop\img6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128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754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Юлька\Desktop\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7"/>
            <a:ext cx="8176683" cy="613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827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Утес - высокая скала</a:t>
            </a:r>
            <a:b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Лазурь - </a:t>
            </a:r>
            <a: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один из оттенков голубого цвета, цвет 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неба в ясный 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 или цвет воды. 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Юлька\Desktop\1287486874_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40968"/>
            <a:ext cx="5016500" cy="313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9186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48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   Речевая разминка </vt:lpstr>
      <vt:lpstr>Девиз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Утес - высокая скала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Юлька</dc:creator>
  <cp:lastModifiedBy>Юлька</cp:lastModifiedBy>
  <cp:revision>5</cp:revision>
  <dcterms:created xsi:type="dcterms:W3CDTF">2018-11-14T16:13:51Z</dcterms:created>
  <dcterms:modified xsi:type="dcterms:W3CDTF">2018-11-14T17:56:35Z</dcterms:modified>
</cp:coreProperties>
</file>