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6" r:id="rId9"/>
    <p:sldId id="264" r:id="rId10"/>
    <p:sldId id="265" r:id="rId11"/>
    <p:sldId id="269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3932-EAAB-4D9F-8F79-AD727865FAF5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E0F7-00D0-4E6F-A202-BA3853D57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3932-EAAB-4D9F-8F79-AD727865FAF5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E0F7-00D0-4E6F-A202-BA3853D57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3932-EAAB-4D9F-8F79-AD727865FAF5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E0F7-00D0-4E6F-A202-BA3853D57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3932-EAAB-4D9F-8F79-AD727865FAF5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E0F7-00D0-4E6F-A202-BA3853D57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3932-EAAB-4D9F-8F79-AD727865FAF5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E0F7-00D0-4E6F-A202-BA3853D57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3932-EAAB-4D9F-8F79-AD727865FAF5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E0F7-00D0-4E6F-A202-BA3853D57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3932-EAAB-4D9F-8F79-AD727865FAF5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E0F7-00D0-4E6F-A202-BA3853D57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3932-EAAB-4D9F-8F79-AD727865FAF5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E0F7-00D0-4E6F-A202-BA3853D57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3932-EAAB-4D9F-8F79-AD727865FAF5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E0F7-00D0-4E6F-A202-BA3853D57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3932-EAAB-4D9F-8F79-AD727865FAF5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9E0F7-00D0-4E6F-A202-BA3853D579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A3932-EAAB-4D9F-8F79-AD727865FAF5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C9E0F7-00D0-4E6F-A202-BA3853D579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8A3932-EAAB-4D9F-8F79-AD727865FAF5}" type="datetimeFigureOut">
              <a:rPr lang="ru-RU" smtClean="0"/>
              <a:pPr/>
              <a:t>25.11.2018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C9E0F7-00D0-4E6F-A202-BA3853D579A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800" dirty="0" smtClean="0"/>
              <a:t>English Contest </a:t>
            </a:r>
            <a:br>
              <a:rPr lang="en-US" sz="5800" dirty="0" smtClean="0"/>
            </a:br>
            <a:r>
              <a:rPr lang="ru-RU" sz="5800" dirty="0" smtClean="0"/>
              <a:t>«</a:t>
            </a:r>
            <a:r>
              <a:rPr lang="en-US" sz="5800" dirty="0" smtClean="0"/>
              <a:t>Having a good time with your family</a:t>
            </a:r>
            <a:r>
              <a:rPr lang="ru-RU" sz="5800" dirty="0" smtClean="0"/>
              <a:t>»</a:t>
            </a:r>
            <a:endParaRPr lang="ru-RU" sz="5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00FF"/>
                </a:solidFill>
              </a:rPr>
              <a:t>Составьте как можно больше вопросительных предложений </a:t>
            </a:r>
            <a:endParaRPr lang="ru-RU" sz="4000" b="1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1844824"/>
            <a:ext cx="8352928" cy="4434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My sister watered the flowers last Tuesday.</a:t>
            </a:r>
          </a:p>
          <a:p>
            <a:pPr>
              <a:buNone/>
            </a:pPr>
            <a:r>
              <a:rPr lang="en-US" sz="3600" dirty="0" smtClean="0"/>
              <a:t>Bill and Pam went to the Green School a year ago.</a:t>
            </a:r>
          </a:p>
          <a:p>
            <a:pPr>
              <a:buNone/>
            </a:pPr>
            <a:r>
              <a:rPr lang="en-US" sz="3600" dirty="0" smtClean="0"/>
              <a:t>I played football in the yard last summer.</a:t>
            </a:r>
          </a:p>
          <a:p>
            <a:pPr>
              <a:buNone/>
            </a:pPr>
            <a:r>
              <a:rPr lang="en-US" sz="3600" dirty="0" smtClean="0"/>
              <a:t>Alex repaid the bike last Monday.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dirty="0" smtClean="0"/>
              <a:t>So, let’s decide who is the winner.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Thank you for attention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Презентацию подготовила</a:t>
            </a:r>
          </a:p>
          <a:p>
            <a:pPr>
              <a:buNone/>
            </a:pPr>
            <a:r>
              <a:rPr lang="ru-RU" dirty="0" smtClean="0"/>
              <a:t>Мелешко Олеся Геннадьевна МБОУ «Лицей Сигма» г. </a:t>
            </a:r>
            <a:r>
              <a:rPr lang="ru-RU" smtClean="0"/>
              <a:t>Барнаул учитель английского языка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Используемая 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Кросворд</a:t>
            </a:r>
            <a:r>
              <a:rPr lang="ru-RU" dirty="0" smtClean="0"/>
              <a:t> по теме «Моя семья» был взят с сайта Петровой Натальи Николаевны</a:t>
            </a:r>
          </a:p>
          <a:p>
            <a:pPr>
              <a:buNone/>
            </a:pPr>
            <a:r>
              <a:rPr lang="en-US" dirty="0" smtClean="0"/>
              <a:t>http://like2teach.tmweb.ru/fun/crosswords_024.html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Task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407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600" b="1" dirty="0" smtClean="0">
                <a:solidFill>
                  <a:srgbClr val="0000FF"/>
                </a:solidFill>
              </a:rPr>
              <a:t>Name members of the family</a:t>
            </a:r>
            <a:endParaRPr lang="ru-RU" sz="4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764704"/>
            <a:ext cx="8352928" cy="5559896"/>
          </a:xfrm>
        </p:spPr>
        <p:txBody>
          <a:bodyPr>
            <a:noAutofit/>
          </a:bodyPr>
          <a:lstStyle/>
          <a:p>
            <a:r>
              <a:rPr lang="en-US" sz="2800" dirty="0" smtClean="0"/>
              <a:t>She is the daughter of my mother. She is my ... .</a:t>
            </a:r>
            <a:endParaRPr lang="ru-RU" sz="2800" dirty="0" smtClean="0"/>
          </a:p>
          <a:p>
            <a:r>
              <a:rPr lang="en-US" sz="2800" dirty="0" smtClean="0"/>
              <a:t>She is the sister of my mother. She is my ... . </a:t>
            </a:r>
            <a:endParaRPr lang="ru-RU" sz="2800" dirty="0" smtClean="0"/>
          </a:p>
          <a:p>
            <a:r>
              <a:rPr lang="en-US" sz="2800" dirty="0" smtClean="0"/>
              <a:t>He is the son of my mother. He is my ... . </a:t>
            </a:r>
            <a:endParaRPr lang="ru-RU" sz="2800" dirty="0" smtClean="0"/>
          </a:p>
          <a:p>
            <a:r>
              <a:rPr lang="en-US" sz="2800" dirty="0" smtClean="0"/>
              <a:t>He is the brother of my mother. He is my ... . </a:t>
            </a:r>
            <a:endParaRPr lang="ru-RU" sz="2800" dirty="0" smtClean="0"/>
          </a:p>
          <a:p>
            <a:r>
              <a:rPr lang="en-US" sz="2800" dirty="0" smtClean="0"/>
              <a:t>She is the sister of my father. She is my ... . </a:t>
            </a:r>
            <a:endParaRPr lang="ru-RU" sz="2800" dirty="0" smtClean="0"/>
          </a:p>
          <a:p>
            <a:r>
              <a:rPr lang="en-US" sz="2800" dirty="0" smtClean="0"/>
              <a:t>He is the father of my father. He is my ... . </a:t>
            </a:r>
            <a:endParaRPr lang="ru-RU" sz="2800" dirty="0" smtClean="0"/>
          </a:p>
          <a:p>
            <a:r>
              <a:rPr lang="en-US" sz="2800" dirty="0" smtClean="0"/>
              <a:t>She is the mother of my mother. She is my ... . </a:t>
            </a:r>
            <a:endParaRPr lang="ru-RU" sz="2800" dirty="0" smtClean="0"/>
          </a:p>
          <a:p>
            <a:r>
              <a:rPr lang="en-US" sz="2800" dirty="0" smtClean="0"/>
              <a:t>She is the mother of my sister. She is my ... . </a:t>
            </a:r>
            <a:endParaRPr lang="ru-RU" sz="2800" dirty="0" smtClean="0"/>
          </a:p>
          <a:p>
            <a:r>
              <a:rPr lang="en-US" sz="2800" dirty="0" smtClean="0"/>
              <a:t>He is the father of my brother. He is my ...</a:t>
            </a:r>
            <a:endParaRPr lang="ru-RU" sz="2800" dirty="0" smtClean="0"/>
          </a:p>
          <a:p>
            <a:r>
              <a:rPr lang="en-US" sz="2800" dirty="0" smtClean="0"/>
              <a:t>She is the daughter of my grandmother. She is my …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Task 2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6000" b="1" dirty="0" smtClean="0">
                <a:solidFill>
                  <a:srgbClr val="0000FF"/>
                </a:solidFill>
              </a:rPr>
              <a:t>Crossword</a:t>
            </a:r>
            <a:endParaRPr lang="ru-RU" sz="6000" b="1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764704"/>
            <a:ext cx="6480720" cy="5559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Task </a:t>
            </a:r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000" b="1" dirty="0" smtClean="0">
                <a:solidFill>
                  <a:srgbClr val="0000FF"/>
                </a:solidFill>
              </a:rPr>
              <a:t>Grammar task</a:t>
            </a:r>
            <a:endParaRPr lang="ru-RU" sz="5000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Назови эти глаголы в 1 и 2 форме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196753"/>
            <a:ext cx="3898776" cy="5256584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Учить, узнавать</a:t>
            </a:r>
          </a:p>
          <a:p>
            <a:r>
              <a:rPr lang="ru-RU" sz="3200" dirty="0" smtClean="0"/>
              <a:t>Рисовать</a:t>
            </a:r>
          </a:p>
          <a:p>
            <a:r>
              <a:rPr lang="ru-RU" sz="3200" dirty="0" smtClean="0"/>
              <a:t>Пить</a:t>
            </a:r>
          </a:p>
          <a:p>
            <a:r>
              <a:rPr lang="ru-RU" sz="3200" dirty="0" smtClean="0"/>
              <a:t>Ушибить</a:t>
            </a:r>
          </a:p>
          <a:p>
            <a:r>
              <a:rPr lang="ru-RU" sz="3200" dirty="0" smtClean="0"/>
              <a:t>Делать</a:t>
            </a:r>
          </a:p>
          <a:p>
            <a:r>
              <a:rPr lang="ru-RU" sz="3200" dirty="0" smtClean="0"/>
              <a:t>Находить</a:t>
            </a:r>
          </a:p>
          <a:p>
            <a:r>
              <a:rPr lang="ru-RU" sz="3200" dirty="0" smtClean="0"/>
              <a:t>Приходить</a:t>
            </a:r>
          </a:p>
          <a:p>
            <a:r>
              <a:rPr lang="ru-RU" sz="3200" dirty="0" smtClean="0"/>
              <a:t>Приносить</a:t>
            </a:r>
          </a:p>
          <a:p>
            <a:r>
              <a:rPr lang="ru-RU" sz="3200" dirty="0" smtClean="0"/>
              <a:t>Давать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230181"/>
          </a:xfrm>
        </p:spPr>
        <p:txBody>
          <a:bodyPr>
            <a:noAutofit/>
          </a:bodyPr>
          <a:lstStyle/>
          <a:p>
            <a:r>
              <a:rPr lang="ru-RU" sz="3200" dirty="0" smtClean="0"/>
              <a:t>Встречать</a:t>
            </a:r>
          </a:p>
          <a:p>
            <a:r>
              <a:rPr lang="ru-RU" sz="3200" dirty="0" smtClean="0"/>
              <a:t>Ловить</a:t>
            </a:r>
          </a:p>
          <a:p>
            <a:r>
              <a:rPr lang="ru-RU" sz="3200" dirty="0" smtClean="0"/>
              <a:t>Ходить</a:t>
            </a:r>
          </a:p>
          <a:p>
            <a:r>
              <a:rPr lang="ru-RU" sz="3200" dirty="0" smtClean="0"/>
              <a:t>Класть</a:t>
            </a:r>
          </a:p>
          <a:p>
            <a:r>
              <a:rPr lang="ru-RU" sz="3200" dirty="0" smtClean="0"/>
              <a:t>Брать</a:t>
            </a:r>
          </a:p>
          <a:p>
            <a:r>
              <a:rPr lang="ru-RU" sz="3200" dirty="0" smtClean="0"/>
              <a:t>Смотреть, видеть</a:t>
            </a:r>
          </a:p>
          <a:p>
            <a:r>
              <a:rPr lang="ru-RU" sz="3200" dirty="0" smtClean="0"/>
              <a:t>Забывать</a:t>
            </a:r>
          </a:p>
          <a:p>
            <a:r>
              <a:rPr lang="ru-RU" sz="3200" dirty="0" smtClean="0"/>
              <a:t>Приносить</a:t>
            </a:r>
          </a:p>
          <a:p>
            <a:r>
              <a:rPr lang="ru-RU" sz="3200" dirty="0" smtClean="0"/>
              <a:t>Летать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Употреби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were</a:t>
            </a:r>
            <a:endParaRPr 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7931224" cy="4434840"/>
          </a:xfrm>
        </p:spPr>
        <p:txBody>
          <a:bodyPr/>
          <a:lstStyle/>
          <a:p>
            <a:r>
              <a:rPr lang="en-US" dirty="0" smtClean="0"/>
              <a:t>Nick…… at summer camp last summer.</a:t>
            </a:r>
          </a:p>
          <a:p>
            <a:r>
              <a:rPr lang="en-US" dirty="0" smtClean="0"/>
              <a:t>My mum ……. happy because I got a good mark.</a:t>
            </a:r>
          </a:p>
          <a:p>
            <a:r>
              <a:rPr lang="en-US" dirty="0" smtClean="0"/>
              <a:t>My dad …… sad because he cut his finger.</a:t>
            </a:r>
          </a:p>
          <a:p>
            <a:r>
              <a:rPr lang="en-US" dirty="0" smtClean="0"/>
              <a:t>Alice and Jack …… at school yesterday.</a:t>
            </a:r>
          </a:p>
          <a:p>
            <a:r>
              <a:rPr lang="en-US" dirty="0" smtClean="0"/>
              <a:t>He …. busy yesterday.</a:t>
            </a:r>
          </a:p>
          <a:p>
            <a:r>
              <a:rPr lang="en-US" dirty="0" smtClean="0"/>
              <a:t>The children …. in Moscow last year.</a:t>
            </a:r>
          </a:p>
          <a:p>
            <a:r>
              <a:rPr lang="en-US" dirty="0" smtClean="0"/>
              <a:t>We …. In Great Britain last spring.</a:t>
            </a:r>
          </a:p>
          <a:p>
            <a:r>
              <a:rPr lang="en-US" dirty="0" smtClean="0"/>
              <a:t>You …. In Africa a year ago.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00FF"/>
                </a:solidFill>
              </a:rPr>
              <a:t>Специальные вопросы </a:t>
            </a:r>
            <a:endParaRPr lang="ru-RU" sz="4000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4784"/>
            <a:ext cx="8075240" cy="4870141"/>
          </a:xfrm>
        </p:spPr>
        <p:txBody>
          <a:bodyPr/>
          <a:lstStyle/>
          <a:p>
            <a:pPr algn="ctr">
              <a:buNone/>
            </a:pPr>
            <a:r>
              <a:rPr lang="en-US" sz="3000" b="1" dirty="0" smtClean="0"/>
              <a:t>Bess played tennis in the park yesterday.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Where did Bess play yesterday?</a:t>
            </a:r>
          </a:p>
          <a:p>
            <a:pPr>
              <a:buNone/>
            </a:pPr>
            <a:r>
              <a:rPr lang="en-US" sz="3000" dirty="0" smtClean="0"/>
              <a:t>When did Bess play in the park?</a:t>
            </a:r>
          </a:p>
          <a:p>
            <a:pPr>
              <a:buNone/>
            </a:pPr>
            <a:r>
              <a:rPr lang="en-US" sz="3000" dirty="0" smtClean="0"/>
              <a:t>Why did Bess play tennis in the park yesterday?</a:t>
            </a:r>
          </a:p>
          <a:p>
            <a:pPr>
              <a:buNone/>
            </a:pPr>
            <a:r>
              <a:rPr lang="en-US" sz="3000" dirty="0" smtClean="0"/>
              <a:t>With whom did Bess play tennis in the park yesterday?</a:t>
            </a:r>
          </a:p>
          <a:p>
            <a:pPr>
              <a:buNone/>
            </a:pPr>
            <a:r>
              <a:rPr lang="en-US" sz="3000" dirty="0" smtClean="0">
                <a:solidFill>
                  <a:srgbClr val="FF0000"/>
                </a:solidFill>
              </a:rPr>
              <a:t>Who played tennis in the park yesterday?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387</Words>
  <Application>Microsoft Office PowerPoint</Application>
  <PresentationFormat>Экран (4:3)</PresentationFormat>
  <Paragraphs>66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English Contest  «Having a good time with your family»</vt:lpstr>
      <vt:lpstr>Task 1</vt:lpstr>
      <vt:lpstr>Презентация PowerPoint</vt:lpstr>
      <vt:lpstr>Task 2</vt:lpstr>
      <vt:lpstr>Презентация PowerPoint</vt:lpstr>
      <vt:lpstr>Task 3</vt:lpstr>
      <vt:lpstr>Назови эти глаголы в 1 и 2 форме</vt:lpstr>
      <vt:lpstr>Употреби was или were</vt:lpstr>
      <vt:lpstr>Специальные вопросы </vt:lpstr>
      <vt:lpstr>Составьте как можно больше вопросительных предложений </vt:lpstr>
      <vt:lpstr>Презентация PowerPoint</vt:lpstr>
      <vt:lpstr>Thank you for attention</vt:lpstr>
      <vt:lpstr>Используемая литература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KVN  «Having a good time with your family»</dc:title>
  <dc:creator>босс</dc:creator>
  <cp:lastModifiedBy>Леля</cp:lastModifiedBy>
  <cp:revision>15</cp:revision>
  <dcterms:created xsi:type="dcterms:W3CDTF">2013-03-03T07:02:41Z</dcterms:created>
  <dcterms:modified xsi:type="dcterms:W3CDTF">2018-11-25T07:43:17Z</dcterms:modified>
</cp:coreProperties>
</file>