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64" r:id="rId4"/>
    <p:sldId id="277" r:id="rId5"/>
    <p:sldId id="278" r:id="rId6"/>
    <p:sldId id="279" r:id="rId7"/>
    <p:sldId id="280" r:id="rId8"/>
    <p:sldId id="268" r:id="rId9"/>
    <p:sldId id="272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549C7-9A9F-44D4-A603-7F7986093AD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C56B3-8028-4758-A556-80C70883F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BDC84-C804-40C6-A787-881CBB394F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9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02.01.2012 18:37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825" y="4005064"/>
            <a:ext cx="7772400" cy="177281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БЫТОВАЯ ШВЕЙНАЯ МАШИНА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! РАБОТА\2018-19\2 УРОКИ КОНСПЕКТЫ\шаблон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7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9" descr="tb_shvei_mas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lum bright="-18000" contrast="24000"/>
          </a:blip>
          <a:srcRect/>
          <a:stretch>
            <a:fillRect/>
          </a:stretch>
        </p:blipFill>
        <p:spPr bwMode="auto">
          <a:xfrm>
            <a:off x="1" y="1196752"/>
            <a:ext cx="3779912" cy="530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35896" y="1484784"/>
            <a:ext cx="52920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Свет должен падать на рабочую поверхность с левой стороны или спереди.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Волосы убирайте под косынку. Концы галстуков, шарфиков не должны свисать.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Сидеть за машиной прямо, на всей поверхности стула, слегка наклонив корпус и голову вперёд.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Стул должен стоять напротив иглы.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Расстояние от глаз до обрабатываемого предмета должно быть 30-40см. Не наклоняться близко к движущим частям машины.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Следить за правильным положением рук во избежание прокола пальцев иглой.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" y="260648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рабочего места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 РАБОТА\2018-19\2 УРОКИ КОНСПЕКТЫ\шаблон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7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99" y="260648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пользования швейной машиной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584087"/>
            <a:ext cx="8424936" cy="4797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000" b="1" dirty="0" smtClean="0"/>
              <a:t>Маховик машины должен вращаться только в одном направлении – «на себя». Нельзя вращать машину в противоположном направлении от себя, так как неправильное вращение может вызвать запутывание ниток в челночном устройстве и обрыв нити. 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/>
              <a:t>Не пускать машину в ход без подложенной под лапку ткани, чтобы не тупилась зубчатая рейка, и не портилась нижняя поверхность прижимной лапки.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/>
              <a:t>Нельзя тянуть или подтягивать ткань руками во время шитья, может сломаться игла. Необходимая подача ткани производиться самой машиной.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/>
              <a:t>При намотке шпульки механизм иглы не должен работать, для этого нужно поставить машину на холостой ход.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 РАБОТА\2018-19\2 УРОКИ КОНСПЕКТЫ\шаблон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7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04933"/>
            <a:ext cx="4680521" cy="1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:\! РАБОТА\2018-19\2 УРОКИ КОНСПЕКТЫ\ТЕХНОЛОГИЯ\5 класс О.Т\раздел 4. текстильные материалы\урок 27 шв машина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908720"/>
            <a:ext cx="4952174" cy="38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911796"/>
            <a:ext cx="296908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БЫТОВАЯ </a:t>
            </a:r>
            <a:endParaRPr lang="ru-RU" sz="4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ШВЕЙНАЯ </a:t>
            </a:r>
          </a:p>
          <a:p>
            <a:pPr algn="ctr"/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МАШИНА</a:t>
            </a:r>
          </a:p>
          <a:p>
            <a:pPr algn="ctr"/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9664" y="4243450"/>
            <a:ext cx="2360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Обслуживающий труд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03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! РАБОТА\2018-19\2 УРОКИ КОНСПЕКТЫ\шаблон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7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Виды приводов швейной машины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Рисунок 051 - копи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78247"/>
            <a:ext cx="2638425" cy="3781425"/>
          </a:xfrm>
          <a:prstGeom prst="rect">
            <a:avLst/>
          </a:prstGeom>
          <a:noFill/>
        </p:spPr>
      </p:pic>
      <p:pic>
        <p:nvPicPr>
          <p:cNvPr id="6" name="Picture 5" descr="Рисунок 051 - копия (2)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347864" y="1196752"/>
            <a:ext cx="2353959" cy="3744416"/>
          </a:xfrm>
          <a:prstGeom prst="rect">
            <a:avLst/>
          </a:prstGeom>
          <a:noFill/>
        </p:spPr>
      </p:pic>
      <p:pic>
        <p:nvPicPr>
          <p:cNvPr id="8" name="Picture 6" descr="Рисунок 051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6012160" y="1196752"/>
            <a:ext cx="2856153" cy="37444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3568" y="526950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Ручной привод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4723" y="53144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Ножной привод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2328" y="5157191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Электрический привод: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1-электродвигатель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2-педаль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! РАБОТА\2018-19\2 УРОКИ КОНСПЕКТЫ\шаблон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7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   Швейные машины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557338"/>
            <a:ext cx="8007350" cy="4191000"/>
          </a:xfrm>
        </p:spPr>
        <p:txBody>
          <a:bodyPr/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Швейные машины </a:t>
            </a:r>
            <a:r>
              <a:rPr lang="ru-RU" sz="2800" i="1" dirty="0">
                <a:solidFill>
                  <a:schemeClr val="bg1"/>
                </a:solidFill>
              </a:rPr>
              <a:t>служат для стачивания деталей</a:t>
            </a:r>
            <a:r>
              <a:rPr lang="ru-RU" sz="2800" dirty="0">
                <a:solidFill>
                  <a:schemeClr val="bg1"/>
                </a:solidFill>
              </a:rPr>
              <a:t> из ткани </a:t>
            </a:r>
            <a:r>
              <a:rPr lang="ru-RU" sz="2800" i="1" dirty="0">
                <a:solidFill>
                  <a:schemeClr val="bg1"/>
                </a:solidFill>
              </a:rPr>
              <a:t>при пошиве</a:t>
            </a:r>
            <a:r>
              <a:rPr lang="ru-RU" sz="2800" dirty="0">
                <a:solidFill>
                  <a:schemeClr val="bg1"/>
                </a:solidFill>
              </a:rPr>
              <a:t> различных изделий.</a:t>
            </a:r>
          </a:p>
          <a:p>
            <a:r>
              <a:rPr lang="ru-RU" sz="2800" i="1" dirty="0">
                <a:solidFill>
                  <a:schemeClr val="bg1"/>
                </a:solidFill>
              </a:rPr>
              <a:t>Применение швейных машин позволяет ускорить и облегчить труд,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повысить качество работы.</a:t>
            </a:r>
            <a:endParaRPr lang="ru-RU" sz="2800" i="1" dirty="0">
              <a:solidFill>
                <a:srgbClr val="B80CB0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Швейная машина выполняет работу в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 быстрее</a:t>
            </a:r>
            <a:r>
              <a:rPr lang="ru-RU" sz="2800" dirty="0">
                <a:solidFill>
                  <a:schemeClr val="bg1"/>
                </a:solidFill>
              </a:rPr>
              <a:t>, чем это можно сделать в ручную.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92-0A04-4072-AF6C-FDAED05303D1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 РАБОТА\2018-19\2 УРОКИ КОНСПЕКТЫ\шаблон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7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2 УРОКИ\2 ТЕХНОЛОГИЯ\5 кл\конспекты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02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 РАБОТА\2018-19\2 УРОКИ КОНСПЕКТЫ\шаблон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7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2 УРОКИ\2 ТЕХНОЛОГИЯ\5 кл\конспекты\3 - копия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47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 РАБОТА\2018-19\2 УРОКИ КОНСПЕКТЫ\шаблон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7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2 УРОКИ\2 ТЕХНОЛОГИЯ\5 кл\конспекты\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07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! РАБОТА\2018-19\2 УРОКИ КОНСПЕКТЫ\шаблон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7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932040" y="1871007"/>
            <a:ext cx="388868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Установочный палец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2. Прорезь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3. Винт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4. Корпус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5.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Пластинчатая пружина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6. Защелка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95738" y="177323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18864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38364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Шпульный колпачок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1187624" y="5373216"/>
            <a:ext cx="504056" cy="5040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Семиугольник 11"/>
          <p:cNvSpPr/>
          <p:nvPr/>
        </p:nvSpPr>
        <p:spPr>
          <a:xfrm>
            <a:off x="971600" y="5877272"/>
            <a:ext cx="360040" cy="266328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4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755576" y="4797152"/>
            <a:ext cx="43204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емиугольник 14"/>
          <p:cNvSpPr/>
          <p:nvPr/>
        </p:nvSpPr>
        <p:spPr>
          <a:xfrm>
            <a:off x="539552" y="5229200"/>
            <a:ext cx="360040" cy="288032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982646" y="5555556"/>
            <a:ext cx="72008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емиугольник 17"/>
          <p:cNvSpPr/>
          <p:nvPr/>
        </p:nvSpPr>
        <p:spPr>
          <a:xfrm>
            <a:off x="3635896" y="5733256"/>
            <a:ext cx="360040" cy="332656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347864" y="4869160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емиугольник 20"/>
          <p:cNvSpPr/>
          <p:nvPr/>
        </p:nvSpPr>
        <p:spPr>
          <a:xfrm>
            <a:off x="3923928" y="4725144"/>
            <a:ext cx="360040" cy="288032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2195736" y="5229200"/>
            <a:ext cx="288032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емиугольник 23"/>
          <p:cNvSpPr/>
          <p:nvPr/>
        </p:nvSpPr>
        <p:spPr>
          <a:xfrm>
            <a:off x="2123728" y="6065912"/>
            <a:ext cx="360040" cy="293712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059832" y="2996952"/>
            <a:ext cx="504056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емиугольник 26"/>
          <p:cNvSpPr/>
          <p:nvPr/>
        </p:nvSpPr>
        <p:spPr>
          <a:xfrm>
            <a:off x="3563888" y="2780928"/>
            <a:ext cx="338336" cy="288032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! РАБОТА\2018-19\2 УРОКИ КОНСПЕКТЫ\шаблон дос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7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16832"/>
            <a:ext cx="8579296" cy="494116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ОПАСНОСТИ В РАБОТЕ: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ru-RU" b="1" i="1" dirty="0" smtClean="0">
                <a:solidFill>
                  <a:schemeClr val="bg1"/>
                </a:solidFill>
              </a:rPr>
              <a:t>- </a:t>
            </a:r>
            <a:r>
              <a:rPr lang="ru-RU" sz="3500" b="1" i="1" dirty="0" smtClean="0">
                <a:solidFill>
                  <a:schemeClr val="bg1"/>
                </a:solidFill>
              </a:rPr>
              <a:t>повреждение пальцев иглой</a:t>
            </a:r>
            <a:endParaRPr lang="ru-RU" sz="3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chemeClr val="bg1"/>
                </a:solidFill>
              </a:rPr>
              <a:t>-попадание волос или краев одежды во вращающиеся части швейной машины</a:t>
            </a:r>
            <a:endParaRPr lang="ru-RU" sz="3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chemeClr val="bg1"/>
                </a:solidFill>
              </a:rPr>
              <a:t>- поражение электрическим током</a:t>
            </a:r>
            <a:endParaRPr lang="ru-RU" sz="3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b="1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НУЖНО ДЕЛАТЬ ДО НАЧАЛА РАБОТЫ: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smtClean="0">
                <a:solidFill>
                  <a:schemeClr val="bg1"/>
                </a:solidFill>
              </a:rPr>
              <a:t>проверить исправность машины</a:t>
            </a:r>
            <a:endParaRPr lang="ru-RU" sz="3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chemeClr val="bg1"/>
                </a:solidFill>
              </a:rPr>
              <a:t>-</a:t>
            </a:r>
            <a:r>
              <a:rPr lang="ru-RU" sz="3500" b="1" i="1" dirty="0" smtClean="0">
                <a:solidFill>
                  <a:schemeClr val="bg1"/>
                </a:solidFill>
              </a:rPr>
              <a:t> проверить перед соединением деталей изделия,</a:t>
            </a:r>
            <a:endParaRPr lang="ru-RU" sz="3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chemeClr val="bg1"/>
                </a:solidFill>
              </a:rPr>
              <a:t>не осталось ли в них ручная игла или булавки</a:t>
            </a:r>
            <a:endParaRPr lang="ru-RU" sz="3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i="1" dirty="0" smtClean="0"/>
              <a:t> </a:t>
            </a:r>
            <a:endParaRPr lang="ru-RU" sz="3500" dirty="0" smtClean="0"/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ЧЕГО НЕЛЬЗЯ ДЕЛАТЬ ВО ВРЕМЯ РАБОТЫ: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chemeClr val="bg1"/>
                </a:solidFill>
              </a:rPr>
              <a:t>- </a:t>
            </a:r>
            <a:r>
              <a:rPr lang="ru-RU" sz="3500" b="1" i="1" dirty="0" smtClean="0">
                <a:solidFill>
                  <a:schemeClr val="bg1"/>
                </a:solidFill>
              </a:rPr>
              <a:t>устанавливать шпульный колпачок, заправлять верхнюю нитку при работающей машине</a:t>
            </a:r>
            <a:endParaRPr lang="ru-RU" sz="3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chemeClr val="bg1"/>
                </a:solidFill>
              </a:rPr>
              <a:t>- класть ножницы и другие инструменты около вращающихся частей машины</a:t>
            </a:r>
            <a:endParaRPr lang="ru-RU" sz="35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ru-RU" sz="3500" b="1" i="1" dirty="0" smtClean="0">
                <a:solidFill>
                  <a:schemeClr val="bg1"/>
                </a:solidFill>
              </a:rPr>
              <a:t>-передавать ножницы, изделие или детали при работающей машине.</a:t>
            </a:r>
            <a:endParaRPr lang="ru-RU" sz="3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dirty="0" smtClean="0"/>
              <a:t> </a:t>
            </a:r>
            <a:endParaRPr lang="ru-RU" sz="3500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 НУЖНО СДЕЛАТЬ ПО ОКОНЧАНИИ РАБОТЫ: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/>
              <a:t> </a:t>
            </a:r>
            <a:r>
              <a:rPr lang="ru-RU" sz="3500" b="1" i="1" dirty="0" smtClean="0">
                <a:solidFill>
                  <a:schemeClr val="bg1"/>
                </a:solidFill>
              </a:rPr>
              <a:t>- выключить машину</a:t>
            </a:r>
            <a:endParaRPr lang="ru-RU" sz="3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chemeClr val="bg1"/>
                </a:solidFill>
              </a:rPr>
              <a:t>- подложить лоскуток ткани под прижимную лапку, опустить иглу в материал</a:t>
            </a:r>
            <a:endParaRPr lang="ru-RU" sz="3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chemeClr val="bg1"/>
                </a:solidFill>
              </a:rPr>
              <a:t>- убрать рабочее место</a:t>
            </a:r>
            <a:endParaRPr lang="ru-RU" sz="35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45032" y="260648"/>
            <a:ext cx="92890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Правила безопасной работы </a:t>
            </a:r>
            <a:endParaRPr lang="ru-RU" sz="4800" b="1" u="sng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48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швейной машине</a:t>
            </a:r>
            <a:endParaRPr lang="ru-RU" sz="4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61295"/>
            <a:ext cx="1902718" cy="189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08920"/>
            <a:ext cx="2016224" cy="188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292</Words>
  <Application>Microsoft Office PowerPoint</Application>
  <PresentationFormat>Экран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БЫТОВАЯ ШВЕЙНАЯ МАШИНА</vt:lpstr>
      <vt:lpstr>Презентация PowerPoint</vt:lpstr>
      <vt:lpstr>Виды приводов швейной машины</vt:lpstr>
      <vt:lpstr>    Швейные машины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БЫТОВАЯ ШВЕЙНАЯ МАШИНА</dc:title>
  <dc:creator>Marina</dc:creator>
  <cp:lastModifiedBy>Леля</cp:lastModifiedBy>
  <cp:revision>70</cp:revision>
  <dcterms:created xsi:type="dcterms:W3CDTF">2011-11-05T10:08:47Z</dcterms:created>
  <dcterms:modified xsi:type="dcterms:W3CDTF">2018-12-26T15:21:22Z</dcterms:modified>
</cp:coreProperties>
</file>